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75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EBDF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95600" y="228600"/>
            <a:ext cx="3048000" cy="1143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mm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8153400" cy="4800600"/>
          </a:xfr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বনভূমি তিন ধরনের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১)পাহাড়ি বনভূমি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২)মধুপুর ভাওয়াল এবং বরেন্দ্রভূমির বনাঞ্চল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৩)সুন্দরবন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 rot="10800000" flipV="1">
            <a:off x="381000" y="304800"/>
            <a:ext cx="7086600" cy="24384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1)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পাহাড়ি বনভূমিঃ বাঁশ,বেত, হাতি,বানর,বন্য শুয়োর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304800" y="3657600"/>
            <a:ext cx="8229600" cy="281940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2)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মধুপুর ভাওায়াল,বরেন্দ্রভূমিঃ শাল ও অন্যান্য কাঠ ও ফলের গাছ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838200" y="1600200"/>
            <a:ext cx="7696200" cy="4572000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সুন্দরবনঃ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সুন্দরি, গেওয়া,গোলপাতা,কেওড়া,</a:t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রয়েল বেঙ্গল টাইগার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8600"/>
            <a:ext cx="3886200" cy="2590800"/>
          </a:xfrm>
          <a:ln>
            <a:solidFill>
              <a:srgbClr val="C00000"/>
            </a:solidFill>
          </a:ln>
        </p:spPr>
      </p:pic>
      <p:pic>
        <p:nvPicPr>
          <p:cNvPr id="5" name="Picture 4" descr="13007804633_d38ac2951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28600"/>
            <a:ext cx="3432433" cy="25908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 descr="ba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3352800"/>
            <a:ext cx="3429000" cy="2895600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8" name="Picture 7" descr="imageso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3352800"/>
            <a:ext cx="3962400" cy="281940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1" name="Rounded Rectangle 10"/>
          <p:cNvSpPr/>
          <p:nvPr/>
        </p:nvSpPr>
        <p:spPr>
          <a:xfrm>
            <a:off x="762000" y="2895600"/>
            <a:ext cx="24384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বন্য   শুয়োর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6400800"/>
            <a:ext cx="19050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বানর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24400" y="2895600"/>
            <a:ext cx="35814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রয়েল বেঙ্গল টাইগার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81600" y="6400800"/>
            <a:ext cx="2362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হাতি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  <a:prstDash val="lgDash"/>
          </a:ln>
        </p:spPr>
        <p:txBody>
          <a:bodyPr>
            <a:noAutofit/>
          </a:bodyPr>
          <a:lstStyle/>
          <a:p>
            <a: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b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 পাহাড়িঃ ৩টি বনভূমির নাম লেখ</a:t>
            </a:r>
            <a:b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 মধুপুরঃ বনভূমির ৫টি গাছের নাম  লেখ</a:t>
            </a:r>
            <a:b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দল সুন্দরবনঃ বনভূমির ৪টি প্রানীর নাম লেখ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381000"/>
            <a:ext cx="5791200" cy="114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পাঠের সঙ্গে সংযোগ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পৃষ্ঠা ৫৪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নিরব পাঠ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4495800"/>
          </a:xfrm>
          <a:solidFill>
            <a:schemeClr val="bg2"/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মুল্যায়নঃ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১)সুন্দরবনের ১ টি প্রানীর নাম বল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২)বাংলাদেশের বনভূমিগুলোর নাম বল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19400" y="304800"/>
            <a:ext cx="3505200" cy="1143000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bn-BD" sz="6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image_109_197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8534400" cy="4800600"/>
          </a:xfrm>
          <a:ln w="38100">
            <a:solidFill>
              <a:srgbClr val="00FF00"/>
            </a:solidFill>
            <a:prstDash val="lgDash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5000" y="274638"/>
            <a:ext cx="4191000" cy="1143000"/>
          </a:xfr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জীবন কুমার পাল</a:t>
            </a:r>
          </a:p>
          <a:p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উত্তর শিবপুর সরকারি প্রাথমিক বিদ্যালয়</a:t>
            </a:r>
          </a:p>
          <a:p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ফুলবাড়ি,দিনাজপুর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0"/>
            <a:ext cx="4648200" cy="9144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FF0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86200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তৃতীয়</a:t>
            </a:r>
          </a:p>
          <a:p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পাঠঃ আমাদের বাংলাদেশ</a:t>
            </a:r>
          </a:p>
          <a:p>
            <a:r>
              <a:rPr lang="bn-BD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 বনজ সম্পদ</a:t>
            </a:r>
          </a:p>
          <a:p>
            <a:pPr>
              <a:buNone/>
            </a:pPr>
            <a:endParaRPr lang="en-US" sz="48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114800" cy="1143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  <a:blipFill>
            <a:blip r:embed="rId2" cstate="print"/>
            <a:tile tx="0" ty="0" sx="100000" sy="100000" flip="none" algn="tl"/>
          </a:blipFill>
          <a:ln w="1270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১) বাংলাদেশের বনজ সম্পদ সম্পর্কে   বলতে পারবে ।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২)বনভূমি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গুলোতে পাওয়া যায় এমন গাছ ও প্রানীর নাম বলতে পারবে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k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61162"/>
            <a:ext cx="8077199" cy="579480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47800" y="1600201"/>
            <a:ext cx="6019800" cy="1143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বনজ সম্পদ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4600" y="304800"/>
            <a:ext cx="4038600" cy="1143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পাহাড়ি বন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44-nilgiri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52600"/>
            <a:ext cx="4038600" cy="4800600"/>
          </a:xfrm>
        </p:spPr>
      </p:pic>
      <p:pic>
        <p:nvPicPr>
          <p:cNvPr id="13" name="Content Placeholder 12" descr="poooo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752600"/>
            <a:ext cx="4038600" cy="4800600"/>
          </a:xfrm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133600" y="228600"/>
            <a:ext cx="5410200" cy="1143000"/>
          </a:xfr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মধুপুর,ভাওয়াল বনাঞ্চল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16222"/>
            <a:ext cx="8229600" cy="4884577"/>
          </a:xfrm>
          <a:ln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3886200" cy="1143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সুন্দরবন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Content Placeholder 14" descr="r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4038600" cy="4343400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7" name="Content Placeholder 6" descr="mant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1828800"/>
            <a:ext cx="3962400" cy="4343400"/>
          </a:xfrm>
          <a:ln w="28575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102</Words>
  <Application>Microsoft Office PowerPoint</Application>
  <PresentationFormat>On-screen Show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শুভেচ্ছা</vt:lpstr>
      <vt:lpstr>শিক্ষক পরিচিতি</vt:lpstr>
      <vt:lpstr>পাঠ পরিচিতি</vt:lpstr>
      <vt:lpstr>শিখন ফল</vt:lpstr>
      <vt:lpstr>Slide 5</vt:lpstr>
      <vt:lpstr>Slide 6</vt:lpstr>
      <vt:lpstr>পাহাড়ি বন</vt:lpstr>
      <vt:lpstr>মধুপুর,ভাওয়াল বনাঞ্চল</vt:lpstr>
      <vt:lpstr>সুন্দরবন</vt:lpstr>
      <vt:lpstr>বনভূমি তিন ধরনের ১)পাহাড়ি বনভূমি ২)মধুপুর ভাওয়াল এবং বরেন্দ্রভূমির বনাঞ্চল ৩)সুন্দরবন </vt:lpstr>
      <vt:lpstr>1) পাহাড়ি বনভূমিঃ বাঁশ,বেত, হাতি,বানর,বন্য শুয়োর </vt:lpstr>
      <vt:lpstr>সুন্দরবনঃ সুন্দরি, গেওয়া,গোলপাতা,কেওড়া, রয়েল বেঙ্গল টাইগার</vt:lpstr>
      <vt:lpstr>Slide 13</vt:lpstr>
      <vt:lpstr>দলীয় কাজ দল পাহাড়িঃ ৩টি বনভূমির নাম লেখ দল মধুপুরঃ বনভূমির ৫টি গাছের নাম  লেখ দল সুন্দরবনঃ বনভূমির ৪টি প্রানীর নাম লেখ</vt:lpstr>
      <vt:lpstr>পাঠের সঙ্গে সংযোগ</vt:lpstr>
      <vt:lpstr>মুল্যায়নঃ ১)সুন্দরবনের ১ টি প্রানীর নাম বল ২)বাংলাদেশের বনভূমিগুলোর নাম বল</vt:lpstr>
      <vt:lpstr>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PTI_DNJ</dc:creator>
  <cp:lastModifiedBy>PTI_DNJ</cp:lastModifiedBy>
  <cp:revision>209</cp:revision>
  <dcterms:created xsi:type="dcterms:W3CDTF">2006-08-16T00:00:00Z</dcterms:created>
  <dcterms:modified xsi:type="dcterms:W3CDTF">2014-04-02T08:41:11Z</dcterms:modified>
</cp:coreProperties>
</file>